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588"/>
  </p:normalViewPr>
  <p:slideViewPr>
    <p:cSldViewPr snapToGrid="0" snapToObjects="1">
      <p:cViewPr varScale="1">
        <p:scale>
          <a:sx n="105" d="100"/>
          <a:sy n="105" d="100"/>
        </p:scale>
        <p:origin x="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05BB3-57F7-CF45-8350-75AA54868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2121244"/>
            <a:ext cx="8825658" cy="1307756"/>
          </a:xfrm>
        </p:spPr>
        <p:txBody>
          <a:bodyPr/>
          <a:lstStyle/>
          <a:p>
            <a:pPr algn="ctr"/>
            <a:r>
              <a:rPr lang="en-US" sz="5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Arizona Daily Sun Science Writing Internship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01FDD-E0F9-674C-A664-BF146DA7C7D6}"/>
              </a:ext>
            </a:extLst>
          </p:cNvPr>
          <p:cNvSpPr txBox="1"/>
          <p:nvPr/>
        </p:nvSpPr>
        <p:spPr>
          <a:xfrm>
            <a:off x="1349349" y="3829905"/>
            <a:ext cx="9493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Tristan Donnelly – NASA Space Grant Intern</a:t>
            </a:r>
          </a:p>
          <a:p>
            <a:pPr algn="ctr"/>
            <a:r>
              <a:rPr lang="en-US" sz="2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Mentor: Chris </a:t>
            </a:r>
            <a:r>
              <a:rPr lang="en-US" sz="2400" dirty="0" err="1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Etling</a:t>
            </a:r>
            <a:r>
              <a:rPr lang="en-US" sz="2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 – Managing Editor of the Arizona Daily Sun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271C37-2A45-2047-BAC8-0F3397FE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498" y="5279939"/>
            <a:ext cx="1070996" cy="142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45B0C10-EB99-034D-9AE5-B963DA21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7" y="5370457"/>
            <a:ext cx="1271451" cy="133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7B334A-ED69-344B-807D-E4D286E7EF58}"/>
              </a:ext>
            </a:extLst>
          </p:cNvPr>
          <p:cNvSpPr txBox="1"/>
          <p:nvPr/>
        </p:nvSpPr>
        <p:spPr>
          <a:xfrm>
            <a:off x="10703859" y="94129"/>
            <a:ext cx="30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617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7E4204-E93C-417B-9ED0-F81552DE8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8E4A00-82CC-4AD0-B631-F820AEE40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463665DF-25B8-4EE2-8F85-921EF38BE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63613-5700-A249-86E5-91517D00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EBEBEB"/>
                </a:solidFill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Project Objectives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B3378DC2-950E-4B63-B833-32DE4719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D6E38B0-6850-8544-8535-9A3D22D55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498" y="5279939"/>
            <a:ext cx="1070996" cy="142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1B70A0-1204-1A4E-B93B-E8E828C5C381}"/>
              </a:ext>
            </a:extLst>
          </p:cNvPr>
          <p:cNvSpPr txBox="1"/>
          <p:nvPr/>
        </p:nvSpPr>
        <p:spPr>
          <a:xfrm>
            <a:off x="623331" y="2295312"/>
            <a:ext cx="1050028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Foster relationships with scientists and educators in the community to build awareness of scientific projects currently in progress.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Geneva" panose="020B0503030404040204" pitchFamily="34" charset="0"/>
              <a:ea typeface="Geneva" panose="020B05030304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Develop an understanding of the journalistic process, including identifying subjects, conducting interviews and writing articles.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Geneva" panose="020B0503030404040204" pitchFamily="34" charset="0"/>
              <a:ea typeface="Geneva" panose="020B05030304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Utilize science communication practices to convey scientific topics to the general public in a way that is relatable and understandable.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8F6D6D-54AD-1F46-88F4-2AC74893DC7A}"/>
              </a:ext>
            </a:extLst>
          </p:cNvPr>
          <p:cNvSpPr txBox="1"/>
          <p:nvPr/>
        </p:nvSpPr>
        <p:spPr>
          <a:xfrm>
            <a:off x="10703859" y="94129"/>
            <a:ext cx="30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42675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B0C1C-42EF-F448-8218-BDE846B7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Writing Process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8544283-D46B-774B-AE17-F055394BF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498" y="5279939"/>
            <a:ext cx="1070996" cy="142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D535F2-224E-FA40-860F-3CFE3F98A800}"/>
              </a:ext>
            </a:extLst>
          </p:cNvPr>
          <p:cNvSpPr txBox="1"/>
          <p:nvPr/>
        </p:nvSpPr>
        <p:spPr>
          <a:xfrm>
            <a:off x="250660" y="2249302"/>
            <a:ext cx="102053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Identifying Subjects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Attending Science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Reaching out to scientists in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neva" panose="020B0503030404040204" pitchFamily="34" charset="0"/>
              <a:ea typeface="Geneva" panose="020B05030304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Researching Topics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Conducting Interview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Site/Lab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eneva" panose="020B0503030404040204" pitchFamily="34" charset="0"/>
              <a:ea typeface="Geneva" panose="020B05030304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Article Writing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Compile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Draft Submission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Publication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0B51AC-754D-424C-B24A-14CCE9FC0DD7}"/>
              </a:ext>
            </a:extLst>
          </p:cNvPr>
          <p:cNvSpPr txBox="1"/>
          <p:nvPr/>
        </p:nvSpPr>
        <p:spPr>
          <a:xfrm>
            <a:off x="10703859" y="94129"/>
            <a:ext cx="30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99248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5D4A4-99FB-C84F-BBB7-50A3D63C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Publications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698DB39-1D3A-1946-A7D5-CAB03A5C7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498" y="5279939"/>
            <a:ext cx="1070996" cy="142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E864B6-DE73-E34A-913A-9B3857334FE8}"/>
              </a:ext>
            </a:extLst>
          </p:cNvPr>
          <p:cNvSpPr txBox="1"/>
          <p:nvPr/>
        </p:nvSpPr>
        <p:spPr>
          <a:xfrm>
            <a:off x="592324" y="2508964"/>
            <a:ext cx="3958012" cy="4077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u="sng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Topics Covered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eneva" panose="020B0503030404040204" pitchFamily="34" charset="0"/>
              <a:ea typeface="Geneva" panose="020B050303040404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Astrobiology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Climate Change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Biomechatronics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Cybersecurity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Cave Ecology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1064E2-5159-0A49-89C9-0A743DCAD3BD}"/>
              </a:ext>
            </a:extLst>
          </p:cNvPr>
          <p:cNvSpPr txBox="1"/>
          <p:nvPr/>
        </p:nvSpPr>
        <p:spPr>
          <a:xfrm>
            <a:off x="10703859" y="94129"/>
            <a:ext cx="30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8357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E74909F-18C2-1244-B4F4-E0B03B91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Publications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5C8AB-1297-214C-8E1E-C5A7D0161AB0}"/>
              </a:ext>
            </a:extLst>
          </p:cNvPr>
          <p:cNvSpPr txBox="1"/>
          <p:nvPr/>
        </p:nvSpPr>
        <p:spPr>
          <a:xfrm>
            <a:off x="10703859" y="94129"/>
            <a:ext cx="30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11B45D5-FDBB-3943-8E06-95E30C072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498" y="5279939"/>
            <a:ext cx="1070996" cy="142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E4E574-0DCD-ED4E-9BD7-FC1A81F84C67}"/>
              </a:ext>
            </a:extLst>
          </p:cNvPr>
          <p:cNvSpPr txBox="1"/>
          <p:nvPr/>
        </p:nvSpPr>
        <p:spPr>
          <a:xfrm>
            <a:off x="645459" y="2286162"/>
            <a:ext cx="940537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Article One – Astrobiology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>
              <a:latin typeface="Geneva" panose="020B0503030404040204" pitchFamily="34" charset="0"/>
              <a:ea typeface="Geneva" panose="020B05030304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Flagstaff Festival of Science - Dr. Merrick Lindberg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“Searching for Life in the Rivers and Lakes of the Outer Solar System”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Necessary conditions for life to form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Focus on Pluto and Titan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Molecular Dynamic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43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41F1A-7D4E-2E42-8A06-D2A1ED4F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Publications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AEB1606-F8E4-E144-A44F-87F5FC12B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498" y="5279939"/>
            <a:ext cx="1070996" cy="142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2DC6CB-879F-7A41-99FB-C56B8E7F690B}"/>
              </a:ext>
            </a:extLst>
          </p:cNvPr>
          <p:cNvSpPr txBox="1"/>
          <p:nvPr/>
        </p:nvSpPr>
        <p:spPr>
          <a:xfrm>
            <a:off x="10703859" y="94129"/>
            <a:ext cx="30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CD9F1E-7C54-3E44-A4CD-09F8C92F8DAA}"/>
              </a:ext>
            </a:extLst>
          </p:cNvPr>
          <p:cNvSpPr txBox="1"/>
          <p:nvPr/>
        </p:nvSpPr>
        <p:spPr>
          <a:xfrm>
            <a:off x="793377" y="2547731"/>
            <a:ext cx="89691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Article Four – Cybersecurity</a:t>
            </a:r>
          </a:p>
          <a:p>
            <a:endParaRPr lang="en-US" u="sng" dirty="0">
              <a:latin typeface="Geneva" panose="020B0503030404040204" pitchFamily="34" charset="0"/>
              <a:ea typeface="Geneva" panose="020B05030304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Northern Arizona Universities Cybersecurity Team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Project Lead - Dr. Bertrand </a:t>
            </a:r>
            <a:r>
              <a:rPr lang="en-US" sz="2400" dirty="0" err="1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Cambou</a:t>
            </a:r>
            <a:endParaRPr lang="en-US" sz="2400" dirty="0">
              <a:latin typeface="Geneva" panose="020B0503030404040204" pitchFamily="34" charset="0"/>
              <a:ea typeface="Geneva" panose="020B05030304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Developing Post-Quantum Cryptography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Hardware and software-based methods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Utilizes quantum physics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neva" panose="020B0503030404040204" pitchFamily="34" charset="0"/>
              <a:ea typeface="Geneva" panose="020B05030304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8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1CF3D-C0BF-E644-8BE0-81141CCF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035" y="452718"/>
            <a:ext cx="9297799" cy="1400530"/>
          </a:xfrm>
        </p:spPr>
        <p:txBody>
          <a:bodyPr anchor="ctr">
            <a:no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Importance of Science Writing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88CB6EE-4048-7D45-8884-84601F4C5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498" y="5279939"/>
            <a:ext cx="1070996" cy="142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85A0DC-D9FF-4E48-8127-4BF69C5BE49D}"/>
              </a:ext>
            </a:extLst>
          </p:cNvPr>
          <p:cNvSpPr txBox="1"/>
          <p:nvPr/>
        </p:nvSpPr>
        <p:spPr>
          <a:xfrm>
            <a:off x="10703859" y="94129"/>
            <a:ext cx="30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AED35E-19F2-B04D-80E7-CE4FC79231AE}"/>
              </a:ext>
            </a:extLst>
          </p:cNvPr>
          <p:cNvSpPr txBox="1"/>
          <p:nvPr/>
        </p:nvSpPr>
        <p:spPr>
          <a:xfrm>
            <a:off x="753035" y="2452349"/>
            <a:ext cx="101429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Highlights significant issues in the scientific community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Generates support for the sciences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Makes scientific topics understandable to the general public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Facilitates communication between scientists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Drives Innovation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8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B213B-8FCA-E849-B3EC-BDD753CAE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87042-F8D2-F048-BB1B-99AF9E412A50}"/>
              </a:ext>
            </a:extLst>
          </p:cNvPr>
          <p:cNvSpPr txBox="1"/>
          <p:nvPr/>
        </p:nvSpPr>
        <p:spPr>
          <a:xfrm>
            <a:off x="968188" y="2487706"/>
            <a:ext cx="9469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Questions?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Geneva" panose="020B0503030404040204" pitchFamily="34" charset="0"/>
              <a:ea typeface="Geneva" panose="020B05030304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Acknowledgements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AZ Space Grant Consortium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NASA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Arizona Daily Sun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eneva" panose="020B0503030404040204" pitchFamily="34" charset="0"/>
                <a:ea typeface="Geneva" panose="020B0503030404040204" pitchFamily="34" charset="0"/>
                <a:cs typeface="Times New Roman" panose="02020603050405020304" pitchFamily="18" charset="0"/>
              </a:rPr>
              <a:t>Northern Arizona University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AC60FD4-723A-1646-AC10-C7C3AA1D4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943" y="2831307"/>
            <a:ext cx="1070996" cy="142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929554-B50F-2840-BDF1-CCB2146CE62A}"/>
              </a:ext>
            </a:extLst>
          </p:cNvPr>
          <p:cNvSpPr txBox="1"/>
          <p:nvPr/>
        </p:nvSpPr>
        <p:spPr>
          <a:xfrm>
            <a:off x="10703859" y="94129"/>
            <a:ext cx="30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F6189AE-83ED-A041-B9FE-1ED075D94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2" y="2929652"/>
            <a:ext cx="1295400" cy="136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0CE6CDAE-2E20-B44F-9AB9-F0D579324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70" y="4518613"/>
            <a:ext cx="1504541" cy="15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$200 Off Arizona Daily Sun Coupon (2 Promo Codes) Apr '22'">
            <a:extLst>
              <a:ext uri="{FF2B5EF4-FFF2-40B4-BE49-F238E27FC236}">
                <a16:creationId xmlns:a16="http://schemas.microsoft.com/office/drawing/2014/main" id="{26ED0565-88FD-FB4A-A6E6-42A3D3108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091" y="4284010"/>
            <a:ext cx="1973745" cy="19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656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480</TotalTime>
  <Words>249</Words>
  <Application>Microsoft Macintosh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Geneva</vt:lpstr>
      <vt:lpstr>Times New Roman</vt:lpstr>
      <vt:lpstr>Wingdings 3</vt:lpstr>
      <vt:lpstr>Ion</vt:lpstr>
      <vt:lpstr>Arizona Daily Sun Science Writing Internship</vt:lpstr>
      <vt:lpstr>Project Objectives</vt:lpstr>
      <vt:lpstr>Writing Process</vt:lpstr>
      <vt:lpstr>Publications</vt:lpstr>
      <vt:lpstr>Publications</vt:lpstr>
      <vt:lpstr>Publications</vt:lpstr>
      <vt:lpstr>Importance of Science Writing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Arizona Daily Sun Science Writing Internship</dc:title>
  <dc:creator>Tristan Donnelly</dc:creator>
  <cp:lastModifiedBy>Tristan Donnelly</cp:lastModifiedBy>
  <cp:revision>5</cp:revision>
  <dcterms:created xsi:type="dcterms:W3CDTF">2022-04-07T21:50:41Z</dcterms:created>
  <dcterms:modified xsi:type="dcterms:W3CDTF">2022-04-08T16:55:20Z</dcterms:modified>
</cp:coreProperties>
</file>